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6"/>
  </p:notesMasterIdLst>
  <p:handoutMasterIdLst>
    <p:handoutMasterId r:id="rId17"/>
  </p:handoutMasterIdLst>
  <p:sldIdLst>
    <p:sldId id="451" r:id="rId5"/>
    <p:sldId id="594" r:id="rId6"/>
    <p:sldId id="538" r:id="rId7"/>
    <p:sldId id="556" r:id="rId8"/>
    <p:sldId id="428" r:id="rId9"/>
    <p:sldId id="589" r:id="rId10"/>
    <p:sldId id="581" r:id="rId11"/>
    <p:sldId id="593" r:id="rId12"/>
    <p:sldId id="590" r:id="rId13"/>
    <p:sldId id="592" r:id="rId14"/>
    <p:sldId id="55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94"/>
            <p14:sldId id="538"/>
            <p14:sldId id="556"/>
            <p14:sldId id="428"/>
            <p14:sldId id="589"/>
          </p14:sldIdLst>
        </p14:section>
        <p14:section name="Content slides" id="{0C749B40-D26C-4827-815A-EF0EDBB1F1D9}">
          <p14:sldIdLst>
            <p14:sldId id="581"/>
            <p14:sldId id="593"/>
            <p14:sldId id="590"/>
            <p14:sldId id="592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132" y="82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Khishore Kumar G B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153009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JEE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Fetching and Updating Delivery Status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763043" cy="57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320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Khishore Kumar G B</a:t>
            </a:r>
          </a:p>
          <a:p>
            <a:r>
              <a:rPr lang="en-US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Vinitha</a:t>
            </a:r>
            <a:r>
              <a:rPr lang="en-US" sz="320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Neeli</a:t>
            </a:r>
            <a:endParaRPr lang="en-US" sz="3200" i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Pravalika</a:t>
            </a:r>
            <a:r>
              <a:rPr lang="en-US" sz="320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Nayana</a:t>
            </a:r>
            <a:endParaRPr lang="en-US" sz="32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Archana</a:t>
            </a:r>
            <a:endParaRPr lang="en-US" sz="3200" i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7787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Delivery Status</a:t>
            </a:r>
            <a:endParaRPr lang="en-US" sz="3600" b="1" dirty="0">
              <a:solidFill>
                <a:srgbClr val="FF3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the </a:t>
            </a:r>
            <a:r>
              <a:rPr lang="en-US" dirty="0" err="1" smtClean="0"/>
              <a:t>DeliveryStatus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</a:t>
            </a:r>
            <a:r>
              <a:rPr lang="en-US" sz="2200" dirty="0"/>
              <a:t>a</a:t>
            </a:r>
            <a:r>
              <a:rPr lang="en-US" sz="2200" dirty="0" smtClean="0"/>
              <a:t>dmin has to go to the </a:t>
            </a:r>
            <a:r>
              <a:rPr lang="en-US" sz="2200" dirty="0" err="1" smtClean="0"/>
              <a:t>DeliveryPage</a:t>
            </a:r>
            <a:r>
              <a:rPr lang="en-US" sz="2200" dirty="0"/>
              <a:t>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admin has to enter the </a:t>
            </a:r>
            <a:r>
              <a:rPr lang="en-US" sz="2200" dirty="0" err="1" smtClean="0"/>
              <a:t>orderId</a:t>
            </a:r>
            <a:r>
              <a:rPr lang="en-US" sz="2200" dirty="0" smtClean="0"/>
              <a:t> in the </a:t>
            </a:r>
            <a:r>
              <a:rPr lang="en-US" sz="2200" dirty="0" err="1" smtClean="0"/>
              <a:t>DeliveryPage</a:t>
            </a:r>
            <a:r>
              <a:rPr lang="en-US" sz="22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order details for the entered </a:t>
            </a:r>
            <a:r>
              <a:rPr lang="en-US" sz="2200" dirty="0" err="1" smtClean="0"/>
              <a:t>orderId</a:t>
            </a:r>
            <a:r>
              <a:rPr lang="en-US" sz="2200" dirty="0" smtClean="0"/>
              <a:t> is fetched from the database and displayed to the admin.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admin can update the status of delivery of the orders time to times.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Prior to this, </a:t>
            </a:r>
            <a:r>
              <a:rPr lang="en-US" sz="2200" dirty="0" smtClean="0"/>
              <a:t>Orders should be present fo</a:t>
            </a:r>
            <a:r>
              <a:rPr lang="en-US" sz="2200" dirty="0" smtClean="0"/>
              <a:t>r the admin to update the status.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updated status is reflected in th</a:t>
            </a:r>
            <a:r>
              <a:rPr lang="en-US" sz="2200" dirty="0" smtClean="0"/>
              <a:t>e database.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Using this </a:t>
            </a:r>
            <a:r>
              <a:rPr lang="en-US" sz="2200" dirty="0" err="1" smtClean="0"/>
              <a:t>DeliveryStatus</a:t>
            </a:r>
            <a:r>
              <a:rPr lang="en-US" sz="2200" dirty="0" smtClean="0"/>
              <a:t> the inventory and  </a:t>
            </a:r>
            <a:r>
              <a:rPr lang="en-US" sz="2200" dirty="0" err="1" smtClean="0"/>
              <a:t>dateof</a:t>
            </a:r>
            <a:r>
              <a:rPr lang="en-US" sz="2200" dirty="0" err="1" smtClean="0"/>
              <a:t>delivery</a:t>
            </a:r>
            <a:r>
              <a:rPr lang="en-US" sz="2200" dirty="0" smtClean="0"/>
              <a:t> is updated.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Tables Used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90179"/>
              </p:ext>
            </p:extLst>
          </p:nvPr>
        </p:nvGraphicFramePr>
        <p:xfrm>
          <a:off x="914400" y="1447800"/>
          <a:ext cx="228600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deliveredDate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40662"/>
            <a:ext cx="8229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Getting </a:t>
            </a:r>
            <a:r>
              <a:rPr lang="en-US" sz="28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OrderID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10682029" cy="57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1488</TotalTime>
  <Words>249</Words>
  <Application>Microsoft Office PowerPoint</Application>
  <PresentationFormat>Widescreen</PresentationFormat>
  <Paragraphs>52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   </vt:lpstr>
      <vt:lpstr>PowerPoint Presentation</vt:lpstr>
      <vt:lpstr>   </vt:lpstr>
      <vt:lpstr>Updating the DeliveryStatus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 B, Khishore Kumar</cp:lastModifiedBy>
  <cp:revision>149</cp:revision>
  <dcterms:created xsi:type="dcterms:W3CDTF">2017-10-18T10:34:16Z</dcterms:created>
  <dcterms:modified xsi:type="dcterms:W3CDTF">2018-08-21T07:40:49Z</dcterms:modified>
</cp:coreProperties>
</file>